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0287000" cy="18288000"/>
  <p:notesSz cx="6858000" cy="9144000"/>
  <p:embeddedFontLst>
    <p:embeddedFont>
      <p:font typeface="Aileron Heavy" charset="1" panose="00000A00000000000000"/>
      <p:regular r:id="rId16"/>
    </p:embeddedFont>
    <p:embeddedFont>
      <p:font typeface="Aileron Ultra-Bold" charset="1" panose="00000A00000000000000"/>
      <p:regular r:id="rId17"/>
    </p:embeddedFont>
    <p:embeddedFont>
      <p:font typeface="Aileron" charset="1" panose="00000500000000000000"/>
      <p:regular r:id="rId18"/>
    </p:embeddedFont>
    <p:embeddedFont>
      <p:font typeface="Aileron Italics" charset="1" panose="00000500000000000000"/>
      <p:regular r:id="rId19"/>
    </p:embeddedFont>
    <p:embeddedFont>
      <p:font typeface="Aileron Bold" charset="1" panose="00000800000000000000"/>
      <p:regular r:id="rId20"/>
    </p:embeddedFont>
    <p:embeddedFont>
      <p:font typeface="Aileron Bold Italics" charset="1" panose="00000800000000000000"/>
      <p:regular r:id="rId21"/>
    </p:embeddedFont>
    <p:embeddedFont>
      <p:font typeface="Canva Sans Bold" charset="1" panose="020B0803030501040103"/>
      <p:regular r:id="rId22"/>
    </p:embeddedFont>
    <p:embeddedFont>
      <p:font typeface="Canva Sans Bold Italics" charset="1" panose="020B0803030501040103"/>
      <p:regular r:id="rId23"/>
    </p:embeddedFont>
    <p:embeddedFont>
      <p:font typeface="Canva Sans" charset="1" panose="020B0503030501040103"/>
      <p:regular r:id="rId24"/>
    </p:embeddedFont>
    <p:embeddedFont>
      <p:font typeface="Canva Sans Italics" charset="1" panose="020B05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10.jpe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14.jpeg" Type="http://schemas.openxmlformats.org/officeDocument/2006/relationships/image"/><Relationship Id="rId6" Target="../media/image15.jpeg" Type="http://schemas.openxmlformats.org/officeDocument/2006/relationships/image"/><Relationship Id="rId7" Target="../media/image16.jpe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7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8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9604238"/>
            <a:ext cx="10287000" cy="4809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3"/>
              </a:lnSpc>
            </a:pPr>
            <a:r>
              <a:rPr lang="en-US" sz="11553" b="true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Your 2023 Music Journey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94220" y="16724820"/>
            <a:ext cx="1068959" cy="1068959"/>
            <a:chOff x="0" y="0"/>
            <a:chExt cx="1425279" cy="142527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425279" cy="1425279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165692" y="182884"/>
              <a:ext cx="1093894" cy="1039200"/>
            </a:xfrm>
            <a:custGeom>
              <a:avLst/>
              <a:gdLst/>
              <a:ahLst/>
              <a:cxnLst/>
              <a:rect r="r" b="b" t="t" l="l"/>
              <a:pathLst>
                <a:path h="1039200" w="1093894">
                  <a:moveTo>
                    <a:pt x="0" y="0"/>
                  </a:moveTo>
                  <a:lnTo>
                    <a:pt x="1093895" y="0"/>
                  </a:lnTo>
                  <a:lnTo>
                    <a:pt x="1093895" y="1039200"/>
                  </a:lnTo>
                  <a:lnTo>
                    <a:pt x="0" y="1039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494220" y="16724820"/>
            <a:ext cx="1068959" cy="106895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14005" y="16766823"/>
            <a:ext cx="829389" cy="87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5"/>
              </a:lnSpc>
              <a:spcBef>
                <a:spcPct val="0"/>
              </a:spcBef>
            </a:pPr>
            <a:r>
              <a:rPr lang="en-US" b="true" sz="5118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6950" y="5487779"/>
            <a:ext cx="8614410" cy="129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Your Year in Music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38738" y="82750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91111" y="8351203"/>
            <a:ext cx="7766088" cy="2421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1"/>
              </a:lnSpc>
            </a:pPr>
            <a:r>
              <a:rPr lang="en-US" sz="4437" i="true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Here’s to the music that defined your year.</a:t>
            </a:r>
          </a:p>
          <a:p>
            <a:pPr algn="ctr">
              <a:lnSpc>
                <a:spcPts val="6900"/>
              </a:lnSpc>
            </a:pPr>
            <a:r>
              <a:rPr lang="en-US" sz="4928" i="true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Until the next play...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56632" y="16965710"/>
            <a:ext cx="1068959" cy="1068959"/>
            <a:chOff x="0" y="0"/>
            <a:chExt cx="1425279" cy="142527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425279" cy="1425279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165692" y="182884"/>
              <a:ext cx="1093894" cy="1039200"/>
            </a:xfrm>
            <a:custGeom>
              <a:avLst/>
              <a:gdLst/>
              <a:ahLst/>
              <a:cxnLst/>
              <a:rect r="r" b="b" t="t" l="l"/>
              <a:pathLst>
                <a:path h="1039200" w="1093894">
                  <a:moveTo>
                    <a:pt x="0" y="0"/>
                  </a:moveTo>
                  <a:lnTo>
                    <a:pt x="1093895" y="0"/>
                  </a:lnTo>
                  <a:lnTo>
                    <a:pt x="1093895" y="1039200"/>
                  </a:lnTo>
                  <a:lnTo>
                    <a:pt x="0" y="1039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56632" y="16965710"/>
            <a:ext cx="1068959" cy="106895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76417" y="17007713"/>
            <a:ext cx="829389" cy="87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5"/>
              </a:lnSpc>
              <a:spcBef>
                <a:spcPct val="0"/>
              </a:spcBef>
            </a:pPr>
            <a:r>
              <a:rPr lang="en-US" b="true" sz="5118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623" y="16724820"/>
            <a:ext cx="1068959" cy="1068959"/>
            <a:chOff x="0" y="0"/>
            <a:chExt cx="1425279" cy="142527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425279" cy="1425279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165692" y="182884"/>
              <a:ext cx="1093894" cy="1039200"/>
            </a:xfrm>
            <a:custGeom>
              <a:avLst/>
              <a:gdLst/>
              <a:ahLst/>
              <a:cxnLst/>
              <a:rect r="r" b="b" t="t" l="l"/>
              <a:pathLst>
                <a:path h="1039200" w="1093894">
                  <a:moveTo>
                    <a:pt x="0" y="0"/>
                  </a:moveTo>
                  <a:lnTo>
                    <a:pt x="1093895" y="0"/>
                  </a:lnTo>
                  <a:lnTo>
                    <a:pt x="1093895" y="1039200"/>
                  </a:lnTo>
                  <a:lnTo>
                    <a:pt x="0" y="1039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14623" y="16724820"/>
            <a:ext cx="1068959" cy="106895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961419" y="5500582"/>
            <a:ext cx="4364162" cy="57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7"/>
              </a:lnSpc>
              <a:spcBef>
                <a:spcPct val="0"/>
              </a:spcBef>
            </a:pPr>
            <a:r>
              <a:rPr lang="en-US" b="true" sz="3426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My Minutes Listened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12952" y="6978342"/>
            <a:ext cx="6861096" cy="2597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50"/>
              </a:lnSpc>
              <a:spcBef>
                <a:spcPct val="0"/>
              </a:spcBef>
            </a:pPr>
            <a:r>
              <a:rPr lang="en-US" b="true" sz="15107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18,521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9547" y="10699877"/>
            <a:ext cx="8287906" cy="497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5"/>
              </a:lnSpc>
              <a:spcBef>
                <a:spcPct val="0"/>
              </a:spcBef>
            </a:pPr>
            <a:r>
              <a:rPr lang="en-US" b="true" sz="2875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Biggest listening day: May 10 with 525 minutes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4408" y="16766823"/>
            <a:ext cx="829389" cy="87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5"/>
              </a:lnSpc>
              <a:spcBef>
                <a:spcPct val="0"/>
              </a:spcBef>
            </a:pPr>
            <a:r>
              <a:rPr lang="en-US" b="true" sz="5118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73714" y="3849618"/>
            <a:ext cx="2142358" cy="2213037"/>
            <a:chOff x="0" y="0"/>
            <a:chExt cx="697708" cy="7207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97708" cy="720727"/>
            </a:xfrm>
            <a:custGeom>
              <a:avLst/>
              <a:gdLst/>
              <a:ahLst/>
              <a:cxnLst/>
              <a:rect r="r" b="b" t="t" l="l"/>
              <a:pathLst>
                <a:path h="720727" w="697708">
                  <a:moveTo>
                    <a:pt x="0" y="0"/>
                  </a:moveTo>
                  <a:lnTo>
                    <a:pt x="697708" y="0"/>
                  </a:lnTo>
                  <a:lnTo>
                    <a:pt x="697708" y="720727"/>
                  </a:lnTo>
                  <a:lnTo>
                    <a:pt x="0" y="7207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97708" cy="768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073714" y="6340624"/>
            <a:ext cx="2142358" cy="2213037"/>
            <a:chOff x="0" y="0"/>
            <a:chExt cx="697708" cy="7207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7708" cy="720727"/>
            </a:xfrm>
            <a:custGeom>
              <a:avLst/>
              <a:gdLst/>
              <a:ahLst/>
              <a:cxnLst/>
              <a:rect r="r" b="b" t="t" l="l"/>
              <a:pathLst>
                <a:path h="720727" w="697708">
                  <a:moveTo>
                    <a:pt x="0" y="0"/>
                  </a:moveTo>
                  <a:lnTo>
                    <a:pt x="697708" y="0"/>
                  </a:lnTo>
                  <a:lnTo>
                    <a:pt x="697708" y="720727"/>
                  </a:lnTo>
                  <a:lnTo>
                    <a:pt x="0" y="7207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97708" cy="768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073714" y="8831630"/>
            <a:ext cx="2142358" cy="2213037"/>
            <a:chOff x="0" y="0"/>
            <a:chExt cx="697708" cy="7207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7708" cy="720727"/>
            </a:xfrm>
            <a:custGeom>
              <a:avLst/>
              <a:gdLst/>
              <a:ahLst/>
              <a:cxnLst/>
              <a:rect r="r" b="b" t="t" l="l"/>
              <a:pathLst>
                <a:path h="720727" w="697708">
                  <a:moveTo>
                    <a:pt x="0" y="0"/>
                  </a:moveTo>
                  <a:lnTo>
                    <a:pt x="697708" y="0"/>
                  </a:lnTo>
                  <a:lnTo>
                    <a:pt x="697708" y="720727"/>
                  </a:lnTo>
                  <a:lnTo>
                    <a:pt x="0" y="7207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97708" cy="768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073714" y="11322636"/>
            <a:ext cx="2142358" cy="2080297"/>
            <a:chOff x="0" y="0"/>
            <a:chExt cx="697708" cy="6774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7708" cy="677497"/>
            </a:xfrm>
            <a:custGeom>
              <a:avLst/>
              <a:gdLst/>
              <a:ahLst/>
              <a:cxnLst/>
              <a:rect r="r" b="b" t="t" l="l"/>
              <a:pathLst>
                <a:path h="677497" w="697708">
                  <a:moveTo>
                    <a:pt x="0" y="0"/>
                  </a:moveTo>
                  <a:lnTo>
                    <a:pt x="697708" y="0"/>
                  </a:lnTo>
                  <a:lnTo>
                    <a:pt x="697708" y="677497"/>
                  </a:lnTo>
                  <a:lnTo>
                    <a:pt x="0" y="67749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97708" cy="7251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73714" y="13813642"/>
            <a:ext cx="2142358" cy="2213037"/>
            <a:chOff x="0" y="0"/>
            <a:chExt cx="697708" cy="72072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7708" cy="720727"/>
            </a:xfrm>
            <a:custGeom>
              <a:avLst/>
              <a:gdLst/>
              <a:ahLst/>
              <a:cxnLst/>
              <a:rect r="r" b="b" t="t" l="l"/>
              <a:pathLst>
                <a:path h="720727" w="697708">
                  <a:moveTo>
                    <a:pt x="0" y="0"/>
                  </a:moveTo>
                  <a:lnTo>
                    <a:pt x="697708" y="0"/>
                  </a:lnTo>
                  <a:lnTo>
                    <a:pt x="697708" y="720727"/>
                  </a:lnTo>
                  <a:lnTo>
                    <a:pt x="0" y="72072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697708" cy="768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073714" y="3849618"/>
            <a:ext cx="2142358" cy="2279973"/>
          </a:xfrm>
          <a:custGeom>
            <a:avLst/>
            <a:gdLst/>
            <a:ahLst/>
            <a:cxnLst/>
            <a:rect r="r" b="b" t="t" l="l"/>
            <a:pathLst>
              <a:path h="2279973" w="2142358">
                <a:moveTo>
                  <a:pt x="0" y="0"/>
                </a:moveTo>
                <a:lnTo>
                  <a:pt x="2142358" y="0"/>
                </a:lnTo>
                <a:lnTo>
                  <a:pt x="2142358" y="2279973"/>
                </a:lnTo>
                <a:lnTo>
                  <a:pt x="0" y="2279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23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073714" y="6340624"/>
            <a:ext cx="2142358" cy="2213037"/>
          </a:xfrm>
          <a:custGeom>
            <a:avLst/>
            <a:gdLst/>
            <a:ahLst/>
            <a:cxnLst/>
            <a:rect r="r" b="b" t="t" l="l"/>
            <a:pathLst>
              <a:path h="2213037" w="2142358">
                <a:moveTo>
                  <a:pt x="0" y="0"/>
                </a:moveTo>
                <a:lnTo>
                  <a:pt x="2142358" y="0"/>
                </a:lnTo>
                <a:lnTo>
                  <a:pt x="2142358" y="2213037"/>
                </a:lnTo>
                <a:lnTo>
                  <a:pt x="0" y="2213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17" t="0" r="-2317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104744" y="8831630"/>
            <a:ext cx="2080297" cy="2213037"/>
          </a:xfrm>
          <a:custGeom>
            <a:avLst/>
            <a:gdLst/>
            <a:ahLst/>
            <a:cxnLst/>
            <a:rect r="r" b="b" t="t" l="l"/>
            <a:pathLst>
              <a:path h="2213037" w="2080297">
                <a:moveTo>
                  <a:pt x="0" y="0"/>
                </a:moveTo>
                <a:lnTo>
                  <a:pt x="2080298" y="0"/>
                </a:lnTo>
                <a:lnTo>
                  <a:pt x="2080298" y="2213037"/>
                </a:lnTo>
                <a:lnTo>
                  <a:pt x="0" y="22130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824" r="0" b="-1256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073714" y="11320892"/>
            <a:ext cx="2142358" cy="2080297"/>
          </a:xfrm>
          <a:custGeom>
            <a:avLst/>
            <a:gdLst/>
            <a:ahLst/>
            <a:cxnLst/>
            <a:rect r="r" b="b" t="t" l="l"/>
            <a:pathLst>
              <a:path h="2080297" w="2142358">
                <a:moveTo>
                  <a:pt x="0" y="0"/>
                </a:moveTo>
                <a:lnTo>
                  <a:pt x="2142358" y="0"/>
                </a:lnTo>
                <a:lnTo>
                  <a:pt x="2142358" y="2080297"/>
                </a:lnTo>
                <a:lnTo>
                  <a:pt x="0" y="20802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91" r="0" b="-1491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983582" y="13800698"/>
            <a:ext cx="2322622" cy="2225981"/>
          </a:xfrm>
          <a:custGeom>
            <a:avLst/>
            <a:gdLst/>
            <a:ahLst/>
            <a:cxnLst/>
            <a:rect r="r" b="b" t="t" l="l"/>
            <a:pathLst>
              <a:path h="2225981" w="2322622">
                <a:moveTo>
                  <a:pt x="0" y="0"/>
                </a:moveTo>
                <a:lnTo>
                  <a:pt x="2322622" y="0"/>
                </a:lnTo>
                <a:lnTo>
                  <a:pt x="2322622" y="2225981"/>
                </a:lnTo>
                <a:lnTo>
                  <a:pt x="0" y="22259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721" r="0" b="-1619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28738" y="4095836"/>
            <a:ext cx="735285" cy="1552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25"/>
              </a:lnSpc>
              <a:spcBef>
                <a:spcPct val="0"/>
              </a:spcBef>
            </a:pPr>
            <a:r>
              <a:rPr lang="en-US" b="true" sz="9018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38" y="6580598"/>
            <a:ext cx="735285" cy="1552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25"/>
              </a:lnSpc>
              <a:spcBef>
                <a:spcPct val="0"/>
              </a:spcBef>
            </a:pPr>
            <a:r>
              <a:rPr lang="en-US" b="true" sz="9018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38" y="9065360"/>
            <a:ext cx="735285" cy="1552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25"/>
              </a:lnSpc>
              <a:spcBef>
                <a:spcPct val="0"/>
              </a:spcBef>
            </a:pPr>
            <a:r>
              <a:rPr lang="en-US" b="true" sz="9018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38" y="11550121"/>
            <a:ext cx="735285" cy="1552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25"/>
              </a:lnSpc>
              <a:spcBef>
                <a:spcPct val="0"/>
              </a:spcBef>
            </a:pPr>
            <a:r>
              <a:rPr lang="en-US" b="true" sz="9018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38" y="14034883"/>
            <a:ext cx="735285" cy="1552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25"/>
              </a:lnSpc>
              <a:spcBef>
                <a:spcPct val="0"/>
              </a:spcBef>
            </a:pPr>
            <a:r>
              <a:rPr lang="en-US" b="true" sz="9018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606937" y="4318104"/>
            <a:ext cx="3900703" cy="52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b="true" sz="3019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Hey Ya!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606937" y="6802866"/>
            <a:ext cx="3900703" cy="52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b="true" sz="3019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Tere Bina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606937" y="7499569"/>
            <a:ext cx="3900703" cy="52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Played for 87 mins!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606937" y="9287628"/>
            <a:ext cx="3900703" cy="52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b="true" sz="3019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Mulaqat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606937" y="9984331"/>
            <a:ext cx="3900703" cy="52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Played for 82 mins!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606937" y="11772389"/>
            <a:ext cx="3900703" cy="52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b="true" sz="3019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Aise Kyun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606937" y="12469092"/>
            <a:ext cx="3900703" cy="52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Played for 77 mins!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606937" y="14257151"/>
            <a:ext cx="3900703" cy="52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b="true" sz="3019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Co2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606937" y="14953854"/>
            <a:ext cx="3900703" cy="52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Played for 70 mins!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40351" y="2685418"/>
            <a:ext cx="5577840" cy="750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3"/>
              </a:lnSpc>
              <a:spcBef>
                <a:spcPct val="0"/>
              </a:spcBef>
            </a:pPr>
            <a:r>
              <a:rPr lang="en-US" b="true" sz="4317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My Top Songs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530397" y="4953716"/>
            <a:ext cx="3900703" cy="52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Played for 97 mins!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327421" y="16724820"/>
            <a:ext cx="1068959" cy="1068959"/>
            <a:chOff x="0" y="0"/>
            <a:chExt cx="1425279" cy="1425279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1425279" cy="1425279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43" id="43"/>
            <p:cNvSpPr/>
            <p:nvPr/>
          </p:nvSpPr>
          <p:spPr>
            <a:xfrm flipH="false" flipV="false" rot="0">
              <a:off x="165692" y="182884"/>
              <a:ext cx="1093894" cy="1039200"/>
            </a:xfrm>
            <a:custGeom>
              <a:avLst/>
              <a:gdLst/>
              <a:ahLst/>
              <a:cxnLst/>
              <a:rect r="r" b="b" t="t" l="l"/>
              <a:pathLst>
                <a:path h="1039200" w="1093894">
                  <a:moveTo>
                    <a:pt x="0" y="0"/>
                  </a:moveTo>
                  <a:lnTo>
                    <a:pt x="1093895" y="0"/>
                  </a:lnTo>
                  <a:lnTo>
                    <a:pt x="1093895" y="1039200"/>
                  </a:lnTo>
                  <a:lnTo>
                    <a:pt x="0" y="1039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327421" y="16724820"/>
            <a:ext cx="1068959" cy="1068959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447206" y="16766823"/>
            <a:ext cx="829389" cy="87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5"/>
              </a:lnSpc>
              <a:spcBef>
                <a:spcPct val="0"/>
              </a:spcBef>
            </a:pPr>
            <a:r>
              <a:rPr lang="en-US" b="true" sz="5118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93219" y="3893317"/>
            <a:ext cx="2142358" cy="2213037"/>
            <a:chOff x="0" y="0"/>
            <a:chExt cx="697708" cy="7207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97708" cy="720727"/>
            </a:xfrm>
            <a:custGeom>
              <a:avLst/>
              <a:gdLst/>
              <a:ahLst/>
              <a:cxnLst/>
              <a:rect r="r" b="b" t="t" l="l"/>
              <a:pathLst>
                <a:path h="720727" w="697708">
                  <a:moveTo>
                    <a:pt x="0" y="0"/>
                  </a:moveTo>
                  <a:lnTo>
                    <a:pt x="697708" y="0"/>
                  </a:lnTo>
                  <a:lnTo>
                    <a:pt x="697708" y="720727"/>
                  </a:lnTo>
                  <a:lnTo>
                    <a:pt x="0" y="7207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97708" cy="768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593219" y="6384323"/>
            <a:ext cx="2142358" cy="2213037"/>
            <a:chOff x="0" y="0"/>
            <a:chExt cx="697708" cy="7207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7708" cy="720727"/>
            </a:xfrm>
            <a:custGeom>
              <a:avLst/>
              <a:gdLst/>
              <a:ahLst/>
              <a:cxnLst/>
              <a:rect r="r" b="b" t="t" l="l"/>
              <a:pathLst>
                <a:path h="720727" w="697708">
                  <a:moveTo>
                    <a:pt x="0" y="0"/>
                  </a:moveTo>
                  <a:lnTo>
                    <a:pt x="697708" y="0"/>
                  </a:lnTo>
                  <a:lnTo>
                    <a:pt x="697708" y="720727"/>
                  </a:lnTo>
                  <a:lnTo>
                    <a:pt x="0" y="7207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697708" cy="768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93219" y="8875329"/>
            <a:ext cx="2142358" cy="2213037"/>
            <a:chOff x="0" y="0"/>
            <a:chExt cx="697708" cy="7207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7708" cy="720727"/>
            </a:xfrm>
            <a:custGeom>
              <a:avLst/>
              <a:gdLst/>
              <a:ahLst/>
              <a:cxnLst/>
              <a:rect r="r" b="b" t="t" l="l"/>
              <a:pathLst>
                <a:path h="720727" w="697708">
                  <a:moveTo>
                    <a:pt x="0" y="0"/>
                  </a:moveTo>
                  <a:lnTo>
                    <a:pt x="697708" y="0"/>
                  </a:lnTo>
                  <a:lnTo>
                    <a:pt x="697708" y="720727"/>
                  </a:lnTo>
                  <a:lnTo>
                    <a:pt x="0" y="7207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697708" cy="768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93219" y="11366335"/>
            <a:ext cx="2142358" cy="2213037"/>
            <a:chOff x="0" y="0"/>
            <a:chExt cx="697708" cy="7207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7708" cy="720727"/>
            </a:xfrm>
            <a:custGeom>
              <a:avLst/>
              <a:gdLst/>
              <a:ahLst/>
              <a:cxnLst/>
              <a:rect r="r" b="b" t="t" l="l"/>
              <a:pathLst>
                <a:path h="720727" w="697708">
                  <a:moveTo>
                    <a:pt x="0" y="0"/>
                  </a:moveTo>
                  <a:lnTo>
                    <a:pt x="697708" y="0"/>
                  </a:lnTo>
                  <a:lnTo>
                    <a:pt x="697708" y="720727"/>
                  </a:lnTo>
                  <a:lnTo>
                    <a:pt x="0" y="7207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97708" cy="768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93219" y="13857341"/>
            <a:ext cx="2142358" cy="2213037"/>
            <a:chOff x="0" y="0"/>
            <a:chExt cx="697708" cy="72072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7708" cy="720727"/>
            </a:xfrm>
            <a:custGeom>
              <a:avLst/>
              <a:gdLst/>
              <a:ahLst/>
              <a:cxnLst/>
              <a:rect r="r" b="b" t="t" l="l"/>
              <a:pathLst>
                <a:path h="720727" w="697708">
                  <a:moveTo>
                    <a:pt x="0" y="0"/>
                  </a:moveTo>
                  <a:lnTo>
                    <a:pt x="697708" y="0"/>
                  </a:lnTo>
                  <a:lnTo>
                    <a:pt x="697708" y="720727"/>
                  </a:lnTo>
                  <a:lnTo>
                    <a:pt x="0" y="7207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697708" cy="768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593219" y="3924581"/>
            <a:ext cx="2142358" cy="2181773"/>
          </a:xfrm>
          <a:custGeom>
            <a:avLst/>
            <a:gdLst/>
            <a:ahLst/>
            <a:cxnLst/>
            <a:rect r="r" b="b" t="t" l="l"/>
            <a:pathLst>
              <a:path h="2181773" w="2142358">
                <a:moveTo>
                  <a:pt x="0" y="0"/>
                </a:moveTo>
                <a:lnTo>
                  <a:pt x="2142357" y="0"/>
                </a:lnTo>
                <a:lnTo>
                  <a:pt x="2142357" y="2181773"/>
                </a:lnTo>
                <a:lnTo>
                  <a:pt x="0" y="2181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9" t="0" r="-919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554746" y="6384323"/>
            <a:ext cx="2219303" cy="2219303"/>
          </a:xfrm>
          <a:custGeom>
            <a:avLst/>
            <a:gdLst/>
            <a:ahLst/>
            <a:cxnLst/>
            <a:rect r="r" b="b" t="t" l="l"/>
            <a:pathLst>
              <a:path h="2219303" w="2219303">
                <a:moveTo>
                  <a:pt x="0" y="0"/>
                </a:moveTo>
                <a:lnTo>
                  <a:pt x="2219303" y="0"/>
                </a:lnTo>
                <a:lnTo>
                  <a:pt x="2219303" y="2219303"/>
                </a:lnTo>
                <a:lnTo>
                  <a:pt x="0" y="2219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554746" y="8841751"/>
            <a:ext cx="2219303" cy="2248358"/>
          </a:xfrm>
          <a:custGeom>
            <a:avLst/>
            <a:gdLst/>
            <a:ahLst/>
            <a:cxnLst/>
            <a:rect r="r" b="b" t="t" l="l"/>
            <a:pathLst>
              <a:path h="2248358" w="2219303">
                <a:moveTo>
                  <a:pt x="0" y="0"/>
                </a:moveTo>
                <a:lnTo>
                  <a:pt x="2219303" y="0"/>
                </a:lnTo>
                <a:lnTo>
                  <a:pt x="2219303" y="2248359"/>
                </a:lnTo>
                <a:lnTo>
                  <a:pt x="0" y="22483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37" r="-2397" b="-537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554746" y="11379327"/>
            <a:ext cx="2219303" cy="2180831"/>
          </a:xfrm>
          <a:custGeom>
            <a:avLst/>
            <a:gdLst/>
            <a:ahLst/>
            <a:cxnLst/>
            <a:rect r="r" b="b" t="t" l="l"/>
            <a:pathLst>
              <a:path h="2180831" w="2219303">
                <a:moveTo>
                  <a:pt x="0" y="0"/>
                </a:moveTo>
                <a:lnTo>
                  <a:pt x="2219303" y="0"/>
                </a:lnTo>
                <a:lnTo>
                  <a:pt x="2219303" y="2180830"/>
                </a:lnTo>
                <a:lnTo>
                  <a:pt x="0" y="2180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290" r="0" b="-33199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554746" y="13865122"/>
            <a:ext cx="2180831" cy="2192789"/>
          </a:xfrm>
          <a:custGeom>
            <a:avLst/>
            <a:gdLst/>
            <a:ahLst/>
            <a:cxnLst/>
            <a:rect r="r" b="b" t="t" l="l"/>
            <a:pathLst>
              <a:path h="2192789" w="2180831">
                <a:moveTo>
                  <a:pt x="0" y="0"/>
                </a:moveTo>
                <a:lnTo>
                  <a:pt x="2180830" y="0"/>
                </a:lnTo>
                <a:lnTo>
                  <a:pt x="2180830" y="2192789"/>
                </a:lnTo>
                <a:lnTo>
                  <a:pt x="0" y="21927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74" t="0" r="-274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48243" y="4139535"/>
            <a:ext cx="735285" cy="1552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25"/>
              </a:lnSpc>
              <a:spcBef>
                <a:spcPct val="0"/>
              </a:spcBef>
            </a:pPr>
            <a:r>
              <a:rPr lang="en-US" b="true" sz="9018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48243" y="6624297"/>
            <a:ext cx="735285" cy="1552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25"/>
              </a:lnSpc>
              <a:spcBef>
                <a:spcPct val="0"/>
              </a:spcBef>
            </a:pPr>
            <a:r>
              <a:rPr lang="en-US" b="true" sz="9018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48243" y="9109059"/>
            <a:ext cx="735285" cy="1552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25"/>
              </a:lnSpc>
              <a:spcBef>
                <a:spcPct val="0"/>
              </a:spcBef>
            </a:pPr>
            <a:r>
              <a:rPr lang="en-US" b="true" sz="9018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48243" y="11593820"/>
            <a:ext cx="735285" cy="1552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25"/>
              </a:lnSpc>
              <a:spcBef>
                <a:spcPct val="0"/>
              </a:spcBef>
            </a:pPr>
            <a:r>
              <a:rPr lang="en-US" b="true" sz="9018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48243" y="14078582"/>
            <a:ext cx="735285" cy="1552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25"/>
              </a:lnSpc>
              <a:spcBef>
                <a:spcPct val="0"/>
              </a:spcBef>
            </a:pPr>
            <a:r>
              <a:rPr lang="en-US" b="true" sz="9018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126442" y="4361803"/>
            <a:ext cx="3900703" cy="52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b="true" sz="3019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Eminem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126442" y="5058506"/>
            <a:ext cx="3900703" cy="10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 i="true">
                <a:solidFill>
                  <a:srgbClr val="FFFFFF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You gave him 862 minutes of your year.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126442" y="6846565"/>
            <a:ext cx="3900703" cy="52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b="true" sz="3019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Pritam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126442" y="7543268"/>
            <a:ext cx="4131858" cy="1060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His tunes played for 682 minutes on repeat.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126442" y="9331327"/>
            <a:ext cx="3900703" cy="52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b="true" sz="3019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Taylor Swift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126442" y="10028030"/>
            <a:ext cx="4131858" cy="1060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She owned 507 minutes of your time.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126442" y="11816088"/>
            <a:ext cx="3900703" cy="52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b="true" sz="3019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A.R. Rahman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126442" y="12512791"/>
            <a:ext cx="3900703" cy="1060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You spent 497 minutes in his world.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126442" y="14300850"/>
            <a:ext cx="3900703" cy="52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b="true" sz="3019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Atif Aslam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126442" y="14997553"/>
            <a:ext cx="3900703" cy="1060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His voice filled 481 minutes of your year.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59855" y="2729117"/>
            <a:ext cx="5577840" cy="750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43"/>
              </a:lnSpc>
              <a:spcBef>
                <a:spcPct val="0"/>
              </a:spcBef>
            </a:pPr>
            <a:r>
              <a:rPr lang="en-US" b="true" sz="4317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My Top Artists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90896" y="16965710"/>
            <a:ext cx="1068959" cy="1068959"/>
            <a:chOff x="0" y="0"/>
            <a:chExt cx="1425279" cy="1425279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1425279" cy="1425279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43" id="43"/>
            <p:cNvSpPr/>
            <p:nvPr/>
          </p:nvSpPr>
          <p:spPr>
            <a:xfrm flipH="false" flipV="false" rot="0">
              <a:off x="165692" y="182884"/>
              <a:ext cx="1093894" cy="1039200"/>
            </a:xfrm>
            <a:custGeom>
              <a:avLst/>
              <a:gdLst/>
              <a:ahLst/>
              <a:cxnLst/>
              <a:rect r="r" b="b" t="t" l="l"/>
              <a:pathLst>
                <a:path h="1039200" w="1093894">
                  <a:moveTo>
                    <a:pt x="0" y="0"/>
                  </a:moveTo>
                  <a:lnTo>
                    <a:pt x="1093895" y="0"/>
                  </a:lnTo>
                  <a:lnTo>
                    <a:pt x="1093895" y="1039200"/>
                  </a:lnTo>
                  <a:lnTo>
                    <a:pt x="0" y="1039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90896" y="16965710"/>
            <a:ext cx="1068959" cy="1068959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310681" y="17007713"/>
            <a:ext cx="829389" cy="87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5"/>
              </a:lnSpc>
              <a:spcBef>
                <a:spcPct val="0"/>
              </a:spcBef>
            </a:pPr>
            <a:r>
              <a:rPr lang="en-US" b="true" sz="5118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PY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35841" y="1861986"/>
            <a:ext cx="5215318" cy="5387378"/>
            <a:chOff x="0" y="0"/>
            <a:chExt cx="1698488" cy="17545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98488" cy="1754524"/>
            </a:xfrm>
            <a:custGeom>
              <a:avLst/>
              <a:gdLst/>
              <a:ahLst/>
              <a:cxnLst/>
              <a:rect r="r" b="b" t="t" l="l"/>
              <a:pathLst>
                <a:path h="1754524" w="1698488">
                  <a:moveTo>
                    <a:pt x="0" y="0"/>
                  </a:moveTo>
                  <a:lnTo>
                    <a:pt x="1698488" y="0"/>
                  </a:lnTo>
                  <a:lnTo>
                    <a:pt x="1698488" y="1754524"/>
                  </a:lnTo>
                  <a:lnTo>
                    <a:pt x="0" y="175452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698488" cy="180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535841" y="1875436"/>
            <a:ext cx="5215318" cy="5334989"/>
          </a:xfrm>
          <a:custGeom>
            <a:avLst/>
            <a:gdLst/>
            <a:ahLst/>
            <a:cxnLst/>
            <a:rect r="r" b="b" t="t" l="l"/>
            <a:pathLst>
              <a:path h="5334989" w="5215318">
                <a:moveTo>
                  <a:pt x="0" y="0"/>
                </a:moveTo>
                <a:lnTo>
                  <a:pt x="5215318" y="0"/>
                </a:lnTo>
                <a:lnTo>
                  <a:pt x="5215318" y="5334989"/>
                </a:lnTo>
                <a:lnTo>
                  <a:pt x="0" y="5334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09" t="0" r="-1809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54580" y="9048750"/>
            <a:ext cx="5577840" cy="74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3"/>
              </a:lnSpc>
              <a:spcBef>
                <a:spcPct val="0"/>
              </a:spcBef>
            </a:pPr>
            <a:r>
              <a:rPr lang="en-US" b="true" sz="4317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My Top Song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7290" y="10323102"/>
            <a:ext cx="7932420" cy="1042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95"/>
              </a:lnSpc>
              <a:spcBef>
                <a:spcPct val="0"/>
              </a:spcBef>
            </a:pPr>
            <a:r>
              <a:rPr lang="en-US" b="true" sz="6139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Tere Bina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54580" y="11497758"/>
            <a:ext cx="5577840" cy="74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3"/>
              </a:lnSpc>
              <a:spcBef>
                <a:spcPct val="0"/>
              </a:spcBef>
            </a:pPr>
            <a:r>
              <a:rPr lang="en-US" sz="4317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A.R. Rahman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89348" y="13230026"/>
            <a:ext cx="3908304" cy="523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4"/>
              </a:lnSpc>
              <a:spcBef>
                <a:spcPct val="0"/>
              </a:spcBef>
            </a:pPr>
            <a:r>
              <a:rPr lang="en-US" sz="3024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Total Streams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7290" y="13927717"/>
            <a:ext cx="7932420" cy="1042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95"/>
              </a:lnSpc>
              <a:spcBef>
                <a:spcPct val="0"/>
              </a:spcBef>
            </a:pPr>
            <a:r>
              <a:rPr lang="en-US" b="true" sz="6139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38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2995" y="15541240"/>
            <a:ext cx="8081010" cy="523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4"/>
              </a:lnSpc>
              <a:spcBef>
                <a:spcPct val="0"/>
              </a:spcBef>
            </a:pPr>
            <a:r>
              <a:rPr lang="en-US" sz="3024" i="true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You couldn’t get enough of this one!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8331" y="16965710"/>
            <a:ext cx="1068959" cy="1068959"/>
            <a:chOff x="0" y="0"/>
            <a:chExt cx="1425279" cy="142527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425279" cy="1425279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165692" y="182884"/>
              <a:ext cx="1093894" cy="1039200"/>
            </a:xfrm>
            <a:custGeom>
              <a:avLst/>
              <a:gdLst/>
              <a:ahLst/>
              <a:cxnLst/>
              <a:rect r="r" b="b" t="t" l="l"/>
              <a:pathLst>
                <a:path h="1039200" w="1093894">
                  <a:moveTo>
                    <a:pt x="0" y="0"/>
                  </a:moveTo>
                  <a:lnTo>
                    <a:pt x="1093895" y="0"/>
                  </a:lnTo>
                  <a:lnTo>
                    <a:pt x="1093895" y="1039200"/>
                  </a:lnTo>
                  <a:lnTo>
                    <a:pt x="0" y="1039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08331" y="16965710"/>
            <a:ext cx="1068959" cy="106895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28116" y="17007713"/>
            <a:ext cx="829389" cy="87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5"/>
              </a:lnSpc>
              <a:spcBef>
                <a:spcPct val="0"/>
              </a:spcBef>
            </a:pPr>
            <a:r>
              <a:rPr lang="en-US" b="true" sz="5118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35841" y="1028700"/>
            <a:ext cx="5215318" cy="5387378"/>
            <a:chOff x="0" y="0"/>
            <a:chExt cx="1698488" cy="17545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98488" cy="1754524"/>
            </a:xfrm>
            <a:custGeom>
              <a:avLst/>
              <a:gdLst/>
              <a:ahLst/>
              <a:cxnLst/>
              <a:rect r="r" b="b" t="t" l="l"/>
              <a:pathLst>
                <a:path h="1754524" w="1698488">
                  <a:moveTo>
                    <a:pt x="0" y="0"/>
                  </a:moveTo>
                  <a:lnTo>
                    <a:pt x="1698488" y="0"/>
                  </a:lnTo>
                  <a:lnTo>
                    <a:pt x="1698488" y="1754524"/>
                  </a:lnTo>
                  <a:lnTo>
                    <a:pt x="0" y="17545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698488" cy="1802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535841" y="1028700"/>
            <a:ext cx="5259837" cy="5387378"/>
          </a:xfrm>
          <a:custGeom>
            <a:avLst/>
            <a:gdLst/>
            <a:ahLst/>
            <a:cxnLst/>
            <a:rect r="r" b="b" t="t" l="l"/>
            <a:pathLst>
              <a:path h="5387378" w="5259837">
                <a:moveTo>
                  <a:pt x="0" y="0"/>
                </a:moveTo>
                <a:lnTo>
                  <a:pt x="5259837" y="0"/>
                </a:lnTo>
                <a:lnTo>
                  <a:pt x="5259837" y="5387378"/>
                </a:lnTo>
                <a:lnTo>
                  <a:pt x="0" y="5387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324" r="0" b="-2912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06235" y="8339374"/>
            <a:ext cx="3900703" cy="2665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</a:pPr>
            <a:r>
              <a:rPr lang="en-US" sz="3019" b="tru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1 Eminem</a:t>
            </a:r>
          </a:p>
          <a:p>
            <a:pPr algn="l">
              <a:lnSpc>
                <a:spcPts val="4226"/>
              </a:lnSpc>
            </a:pPr>
            <a:r>
              <a:rPr lang="en-US" sz="3019" b="tru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2 Pritam</a:t>
            </a:r>
          </a:p>
          <a:p>
            <a:pPr algn="l">
              <a:lnSpc>
                <a:spcPts val="4226"/>
              </a:lnSpc>
            </a:pPr>
            <a:r>
              <a:rPr lang="en-US" sz="3019" b="tru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3 Taylor Swift</a:t>
            </a:r>
          </a:p>
          <a:p>
            <a:pPr algn="l">
              <a:lnSpc>
                <a:spcPts val="4226"/>
              </a:lnSpc>
            </a:pPr>
            <a:r>
              <a:rPr lang="en-US" sz="3019" b="tru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4 A.R. Rahman</a:t>
            </a:r>
          </a:p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b="true" sz="3019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5Atif Aslam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6235" y="7373911"/>
            <a:ext cx="3900703" cy="705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6"/>
              </a:lnSpc>
              <a:spcBef>
                <a:spcPct val="0"/>
              </a:spcBef>
            </a:pPr>
            <a:r>
              <a:rPr lang="en-US" b="true" sz="4118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Top Artists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06551" y="8339374"/>
            <a:ext cx="4439479" cy="2665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</a:pPr>
            <a:r>
              <a:rPr lang="en-US" sz="3019" b="tru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1 Sing For The Moment</a:t>
            </a:r>
          </a:p>
          <a:p>
            <a:pPr algn="l">
              <a:lnSpc>
                <a:spcPts val="4226"/>
              </a:lnSpc>
            </a:pPr>
            <a:r>
              <a:rPr lang="en-US" sz="3019" b="tru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2 Tu Chahiye</a:t>
            </a:r>
          </a:p>
          <a:p>
            <a:pPr algn="l">
              <a:lnSpc>
                <a:spcPts val="4226"/>
              </a:lnSpc>
            </a:pPr>
            <a:r>
              <a:rPr lang="en-US" sz="3019" b="tru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3 Anti-Hero</a:t>
            </a:r>
          </a:p>
          <a:p>
            <a:pPr algn="l">
              <a:lnSpc>
                <a:spcPts val="4226"/>
              </a:lnSpc>
            </a:pPr>
            <a:r>
              <a:rPr lang="en-US" sz="3019" b="true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4 Nazar Laaye -Reprise</a:t>
            </a:r>
          </a:p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b="true" sz="3019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5 Jeena Jeena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75939" y="7332636"/>
            <a:ext cx="3900703" cy="705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6"/>
              </a:lnSpc>
              <a:spcBef>
                <a:spcPct val="0"/>
              </a:spcBef>
            </a:pPr>
            <a:r>
              <a:rPr lang="en-US" b="true" sz="4118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Top Songs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2249" y="12105942"/>
            <a:ext cx="3900703" cy="52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Minutes Listened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2249" y="12797045"/>
            <a:ext cx="2982667" cy="102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64"/>
              </a:lnSpc>
              <a:spcBef>
                <a:spcPct val="0"/>
              </a:spcBef>
            </a:pPr>
            <a:r>
              <a:rPr lang="en-US" b="true" sz="5974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18,521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71755" y="16724820"/>
            <a:ext cx="1068959" cy="1068959"/>
            <a:chOff x="0" y="0"/>
            <a:chExt cx="1425279" cy="142527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425279" cy="1425279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165692" y="182884"/>
              <a:ext cx="1093894" cy="1039200"/>
            </a:xfrm>
            <a:custGeom>
              <a:avLst/>
              <a:gdLst/>
              <a:ahLst/>
              <a:cxnLst/>
              <a:rect r="r" b="b" t="t" l="l"/>
              <a:pathLst>
                <a:path h="1039200" w="1093894">
                  <a:moveTo>
                    <a:pt x="0" y="0"/>
                  </a:moveTo>
                  <a:lnTo>
                    <a:pt x="1093895" y="0"/>
                  </a:lnTo>
                  <a:lnTo>
                    <a:pt x="1093895" y="1039200"/>
                  </a:lnTo>
                  <a:lnTo>
                    <a:pt x="0" y="1039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71755" y="16724820"/>
            <a:ext cx="1068959" cy="106895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91540" y="16766823"/>
            <a:ext cx="829389" cy="87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5"/>
              </a:lnSpc>
              <a:spcBef>
                <a:spcPct val="0"/>
              </a:spcBef>
            </a:pPr>
            <a:r>
              <a:rPr lang="en-US" b="true" sz="5118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57186" y="10204880"/>
            <a:ext cx="3731760" cy="3479070"/>
          </a:xfrm>
          <a:custGeom>
            <a:avLst/>
            <a:gdLst/>
            <a:ahLst/>
            <a:cxnLst/>
            <a:rect r="r" b="b" t="t" l="l"/>
            <a:pathLst>
              <a:path h="3479070" w="3731760">
                <a:moveTo>
                  <a:pt x="0" y="0"/>
                </a:moveTo>
                <a:lnTo>
                  <a:pt x="3731760" y="0"/>
                </a:lnTo>
                <a:lnTo>
                  <a:pt x="3731760" y="3479070"/>
                </a:lnTo>
                <a:lnTo>
                  <a:pt x="0" y="3479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6" t="-34820" r="-32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57186" y="2868326"/>
            <a:ext cx="4682517" cy="862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45"/>
              </a:lnSpc>
              <a:spcBef>
                <a:spcPct val="0"/>
              </a:spcBef>
            </a:pPr>
            <a:r>
              <a:rPr lang="en-US" b="true" sz="5032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November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4722956"/>
            <a:ext cx="10092130" cy="2530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72"/>
              </a:lnSpc>
              <a:spcBef>
                <a:spcPct val="0"/>
              </a:spcBef>
            </a:pPr>
            <a:r>
              <a:rPr lang="en-US" b="true" sz="7266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Your Most Musical Month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3664" y="9067800"/>
            <a:ext cx="8799672" cy="622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1"/>
              </a:lnSpc>
              <a:spcBef>
                <a:spcPct val="0"/>
              </a:spcBef>
            </a:pPr>
            <a:r>
              <a:rPr lang="en-US" sz="3608" i="true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That’s almost </a:t>
            </a:r>
            <a:r>
              <a:rPr lang="en-US" b="true" sz="3608" i="true">
                <a:solidFill>
                  <a:srgbClr val="000000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2 full days</a:t>
            </a:r>
            <a:r>
              <a:rPr lang="en-US" sz="3608" i="true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 of listening!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3664" y="7862296"/>
            <a:ext cx="879967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00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2,797 minutes of nonstop music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0365" y="14322125"/>
            <a:ext cx="6986270" cy="1029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4"/>
              </a:lnSpc>
            </a:pPr>
            <a:r>
              <a:rPr lang="en-US" b="true" sz="2952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‘जैसे सदियों से तुम मेरी जान हो’</a:t>
            </a:r>
            <a:r>
              <a:rPr lang="en-US" sz="29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—November was all about “</a:t>
            </a:r>
            <a:r>
              <a:rPr lang="en-US" sz="2952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Mulaqat</a:t>
            </a:r>
            <a:r>
              <a:rPr lang="en-US" sz="295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”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09184" y="16724820"/>
            <a:ext cx="1068959" cy="1068959"/>
            <a:chOff x="0" y="0"/>
            <a:chExt cx="1425279" cy="142527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425279" cy="1425279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165692" y="182884"/>
              <a:ext cx="1093894" cy="1039200"/>
            </a:xfrm>
            <a:custGeom>
              <a:avLst/>
              <a:gdLst/>
              <a:ahLst/>
              <a:cxnLst/>
              <a:rect r="r" b="b" t="t" l="l"/>
              <a:pathLst>
                <a:path h="1039200" w="1093894">
                  <a:moveTo>
                    <a:pt x="0" y="0"/>
                  </a:moveTo>
                  <a:lnTo>
                    <a:pt x="1093895" y="0"/>
                  </a:lnTo>
                  <a:lnTo>
                    <a:pt x="1093895" y="1039200"/>
                  </a:lnTo>
                  <a:lnTo>
                    <a:pt x="0" y="1039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09184" y="16724820"/>
            <a:ext cx="1068959" cy="106895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28969" y="16767092"/>
            <a:ext cx="829389" cy="87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5"/>
              </a:lnSpc>
              <a:spcBef>
                <a:spcPct val="0"/>
              </a:spcBef>
            </a:pPr>
            <a:r>
              <a:rPr lang="en-US" b="true" sz="5118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01215" y="7733527"/>
            <a:ext cx="5941219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89"/>
              </a:lnSpc>
            </a:pPr>
            <a:r>
              <a:rPr lang="en-US" sz="585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 listened for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8091" y="8566012"/>
            <a:ext cx="4153733" cy="1418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7"/>
              </a:lnSpc>
            </a:pPr>
            <a:r>
              <a:rPr lang="en-US" sz="8298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33 days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11401" y="8807664"/>
            <a:ext cx="6644045" cy="991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89"/>
              </a:lnSpc>
            </a:pPr>
            <a:r>
              <a:rPr lang="en-US" sz="584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straight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0847398"/>
            <a:ext cx="10143650" cy="1535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76"/>
              </a:lnSpc>
              <a:spcBef>
                <a:spcPct val="0"/>
              </a:spcBef>
            </a:pPr>
            <a:r>
              <a:rPr lang="en-US" sz="4411" i="true">
                <a:solidFill>
                  <a:srgbClr val="FFFFFF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The music didn’t stop, and neither did you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83612" y="16724820"/>
            <a:ext cx="1068959" cy="1068959"/>
            <a:chOff x="0" y="0"/>
            <a:chExt cx="1425279" cy="142527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425279" cy="1425279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65692" y="182884"/>
              <a:ext cx="1093894" cy="1039200"/>
            </a:xfrm>
            <a:custGeom>
              <a:avLst/>
              <a:gdLst/>
              <a:ahLst/>
              <a:cxnLst/>
              <a:rect r="r" b="b" t="t" l="l"/>
              <a:pathLst>
                <a:path h="1039200" w="1093894">
                  <a:moveTo>
                    <a:pt x="0" y="0"/>
                  </a:moveTo>
                  <a:lnTo>
                    <a:pt x="1093895" y="0"/>
                  </a:lnTo>
                  <a:lnTo>
                    <a:pt x="1093895" y="1039200"/>
                  </a:lnTo>
                  <a:lnTo>
                    <a:pt x="0" y="1039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83612" y="16724820"/>
            <a:ext cx="1068959" cy="106895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03397" y="16766823"/>
            <a:ext cx="829389" cy="87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5"/>
              </a:lnSpc>
              <a:spcBef>
                <a:spcPct val="0"/>
              </a:spcBef>
            </a:pPr>
            <a:r>
              <a:rPr lang="en-US" b="true" sz="5118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" t="0" r="-2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252284"/>
            <a:ext cx="10287000" cy="2742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Your Music Explorer Badge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2522" y="8773011"/>
            <a:ext cx="8864175" cy="2343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26"/>
              </a:lnSpc>
              <a:spcBef>
                <a:spcPct val="0"/>
              </a:spcBef>
            </a:pPr>
            <a:r>
              <a:rPr lang="en-US" b="true" sz="673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Ultimate Explorer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56675" y="11995335"/>
            <a:ext cx="6235869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You discovered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3,094 new songs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 explored </a:t>
            </a: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1,032 new artists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this year!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42522" y="16965710"/>
            <a:ext cx="1068959" cy="1068959"/>
            <a:chOff x="0" y="0"/>
            <a:chExt cx="1425279" cy="142527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425279" cy="1425279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165692" y="182884"/>
              <a:ext cx="1093894" cy="1039200"/>
            </a:xfrm>
            <a:custGeom>
              <a:avLst/>
              <a:gdLst/>
              <a:ahLst/>
              <a:cxnLst/>
              <a:rect r="r" b="b" t="t" l="l"/>
              <a:pathLst>
                <a:path h="1039200" w="1093894">
                  <a:moveTo>
                    <a:pt x="0" y="0"/>
                  </a:moveTo>
                  <a:lnTo>
                    <a:pt x="1093895" y="0"/>
                  </a:lnTo>
                  <a:lnTo>
                    <a:pt x="1093895" y="1039200"/>
                  </a:lnTo>
                  <a:lnTo>
                    <a:pt x="0" y="1039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42522" y="16965710"/>
            <a:ext cx="1068959" cy="106895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62307" y="17007713"/>
            <a:ext cx="829389" cy="87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5"/>
              </a:lnSpc>
              <a:spcBef>
                <a:spcPct val="0"/>
              </a:spcBef>
            </a:pPr>
            <a:r>
              <a:rPr lang="en-US" b="true" sz="5118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DAGZYt3iHWk</dc:identifier>
  <dcterms:modified xsi:type="dcterms:W3CDTF">2011-08-01T06:04:30Z</dcterms:modified>
  <cp:revision>1</cp:revision>
  <dc:title>Copy of Spotify Wrapped template</dc:title>
</cp:coreProperties>
</file>